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59" r:id="rId3"/>
    <p:sldId id="353" r:id="rId4"/>
    <p:sldId id="256" r:id="rId5"/>
    <p:sldId id="273" r:id="rId6"/>
    <p:sldId id="347" r:id="rId7"/>
    <p:sldId id="341" r:id="rId8"/>
    <p:sldId id="263" r:id="rId9"/>
    <p:sldId id="277" r:id="rId10"/>
    <p:sldId id="274" r:id="rId11"/>
    <p:sldId id="275" r:id="rId12"/>
    <p:sldId id="312" r:id="rId13"/>
    <p:sldId id="257" r:id="rId14"/>
    <p:sldId id="320" r:id="rId15"/>
    <p:sldId id="258" r:id="rId16"/>
    <p:sldId id="260" r:id="rId17"/>
    <p:sldId id="358" r:id="rId18"/>
    <p:sldId id="276" r:id="rId19"/>
    <p:sldId id="278" r:id="rId20"/>
    <p:sldId id="321" r:id="rId21"/>
    <p:sldId id="261" r:id="rId22"/>
    <p:sldId id="262" r:id="rId23"/>
    <p:sldId id="268" r:id="rId24"/>
    <p:sldId id="264" r:id="rId25"/>
    <p:sldId id="339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2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388574"/>
      </p:ext>
    </p:extLst>
  </p:cSld>
  <p:clrMapOvr>
    <a:masterClrMapping/>
  </p:clrMapOvr>
  <p:transition spd="slow" advClick="0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1926804"/>
      </p:ext>
    </p:extLst>
  </p:cSld>
  <p:clrMapOvr>
    <a:masterClrMapping/>
  </p:clrMapOvr>
  <p:transition spd="slow" advClick="0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8560193"/>
      </p:ext>
    </p:extLst>
  </p:cSld>
  <p:clrMapOvr>
    <a:masterClrMapping/>
  </p:clrMapOvr>
  <p:transition spd="slow" advClick="0"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819164"/>
      </p:ext>
    </p:extLst>
  </p:cSld>
  <p:clrMapOvr>
    <a:masterClrMapping/>
  </p:clrMapOvr>
  <p:transition spd="slow" advClick="0"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533812"/>
      </p:ext>
    </p:extLst>
  </p:cSld>
  <p:clrMapOvr>
    <a:masterClrMapping/>
  </p:clrMapOvr>
  <p:transition spd="slow" advClick="0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882965"/>
      </p:ext>
    </p:extLst>
  </p:cSld>
  <p:clrMapOvr>
    <a:masterClrMapping/>
  </p:clrMapOvr>
  <p:transition spd="slow" advClick="0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530375"/>
      </p:ext>
    </p:extLst>
  </p:cSld>
  <p:clrMapOvr>
    <a:masterClrMapping/>
  </p:clrMapOvr>
  <p:transition spd="slow" advClick="0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8398762"/>
      </p:ext>
    </p:extLst>
  </p:cSld>
  <p:clrMapOvr>
    <a:masterClrMapping/>
  </p:clrMapOvr>
  <p:transition spd="slow" advClick="0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1710468"/>
      </p:ext>
    </p:extLst>
  </p:cSld>
  <p:clrMapOvr>
    <a:masterClrMapping/>
  </p:clrMapOvr>
  <p:transition spd="slow" advClick="0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1400798"/>
      </p:ext>
    </p:extLst>
  </p:cSld>
  <p:clrMapOvr>
    <a:masterClrMapping/>
  </p:clrMapOvr>
  <p:transition spd="slow" advClick="0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304276"/>
      </p:ext>
    </p:extLst>
  </p:cSld>
  <p:clrMapOvr>
    <a:masterClrMapping/>
  </p:clrMapOvr>
  <p:transition spd="slow" advClick="0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640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4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/>
          <a:srcRect l="16409" t="24923" r="39104" b="216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78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2666" r="23049" b="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58511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9294" r="187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165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ilden kan innehÃ¥lla: 2 personer, inklusive Ylva Gustavsson, personer som ler, nÃ¤r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08214" cy="837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Bilden kan innehÃ¥lla: 1 person, som ler, stÃ¥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15" y="-1"/>
            <a:ext cx="4535786" cy="824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26574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nnaomartin.se/images/content_posts/_large/Christi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4"/>
          <a:stretch/>
        </p:blipFill>
        <p:spPr bwMode="auto">
          <a:xfrm>
            <a:off x="1" y="1"/>
            <a:ext cx="9152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8536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ttachment.outlook.live.net/owa/frittepalmqvist@hotmail.se/service.svc/s/GetAttachmentThumbnail?id=AQMkADAwATM3ZmYAZS1hMzI5LTAwAWItMDACLTAwCgBGAAADFuzirZT7j0u3TtJF2PWzJAcALphDc365W0Wn9fRJKUCc%2BgAAAgEMAAAALphDc365W0Wn9fRJKUCc%2BgACVDeeMwAAAAESABAA5m%2FL5yBYbkmHhwCqEixaHok%3D&amp;thumbnailType=2&amp;owa=outlook.live.com&amp;scriptVer=2019040101.04&amp;isc=1&amp;X-OWA-CANARY=k4Z-P8ICfkWXyGb9zw6g6uBOd1A7u9YY4BdYmArwyOrfXLUPpusqJb0iF5B00Fo0g9aZNVB5Kog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DYyOTEzMCwiZXhwIjoxNTU0NjI5NzMwLCJpc3MiOiIwMDAwMDAwMi0wMDAwLTBmZjEtY2UwMC0wMDAwMDAwMDAwMDBAODRkZjllN2YtZTlmNi00MGFmLWI0MzUtYWFhYWFhYWFhYWFhIiwiYXVkIjoiMDAwMDAwMDItMDAwMC0wZmYxLWNlMDAtMDAwMDAwMDAwMDAwL2F0dGFjaG1lbnQub3V0bG9vay5saXZlLm5ldEA4NGRmOWU3Zi1lOWY2LTQwYWYtYjQzNS1hYWFhYWFhYWFhYWEifQ.nflTZdbYrq6Mq_I5YaKwQVpxf_rOoWKad1EJRYrbuXG0U-ArI3wsHWkv3wVQoKIy2gFrdRF428wU6dNHgOOyVp567TXc_8tFWIAyr0VNKnwaelK-cUTMg8iwvoTcR9k6VoDb2c5p-cOTEoUmfigAp5Y7F3qjRcHPH4xFdW3MH7UBY9Os7OhmnYrnmSL0FpzOnIhK8G17LAx-oVrGwottlT9QILRrPpBj8gpAEa5G7palQUzSYpQVEhGogV0P6kz0kglhrdpWcJwj8w7veBawxQqhoQ74dyVMHp5_BtTo3mfM4AYj8gQ4_it2nJiLCO8URB9Emy14ypUaRIM2Sybu8Q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436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22726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438" r="13725" b="235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4617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11557" r="16003" b="164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3839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tachment.outlook.live.net/owa/frittepalmqvist@hotmail.se/service.svc/s/GetAttachmentThumbnail?id=AQMkADAwATM3ZmYAZS1hMzI5LTAwAWItMDACLTAwCgBGAAADFuzirZT7j0u3TtJF2PWzJAcALphDc365W0Wn9fRJKUCc%2BgAAAgEMAAAALphDc365W0Wn9fRJKUCc%2BgACdHpeOwAAAAESABAARRb3q1%2FNm0CRygksgwAGRw%3D%3D&amp;thumbnailType=2&amp;owa=outlook.live.com&amp;scriptVer=2019042903.07&amp;isc=1&amp;X-OWA-CANARY=LejoLIJSwU6cWrjk2_1fSXCuzWGO0dYY7L_A6codbZmbeoR4thn4l1UwM2tP_dWZMly9jvuc-pk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zA4Mzg3NywiZXhwIjoxNTU3MDg0NDc3LCJpc3MiOiIwMDAwMDAwMi0wMDAwLTBmZjEtY2UwMC0wMDAwMDAwMDAwMDBAODRkZjllN2YtZTlmNi00MGFmLWI0MzUtYWFhYWFhYWFhYWFhIiwiYXVkIjoiMDAwMDAwMDItMDAwMC0wZmYxLWNlMDAtMDAwMDAwMDAwMDAwL2F0dGFjaG1lbnQub3V0bG9vay5saXZlLm5ldEA4NGRmOWU3Zi1lOWY2LTQwYWYtYjQzNS1hYWFhYWFhYWFhYWEifQ.PWG6eEFLIDTBm-37Ndk0ZyKyJwwrRHFDtCwmo5SCo20ECfXuDZ1cQjm_tHdajgFJuy7bX8BLnJAu4_DB-gIWs4sLHxjhjsekDcKXvqNa8eGFzp0DSd-fL6BtrIjpklZkSFPzW1EfTy8FujF_ve2q5TqO1HigiGv-IppQ6s2Nzk7q6Yhsri5Y7EMcI_LrtfW_HdW5vNXXXK9nYwXepdv7hUGol4FWezumrrJeEZsjk8PLFaKP6fBVzSjRw1EeplbEWVRAa8SrIrXsIZrWAC0rPUJXyL_r0Oyf5YyW1SDQoBi9lucDQPp5WBfB7gZlnV0ojVugTNbKuU7eVBXy9eG5Kg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314"/>
          <a:stretch/>
        </p:blipFill>
        <p:spPr bwMode="auto">
          <a:xfrm>
            <a:off x="0" y="1"/>
            <a:ext cx="457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tachment.outlook.live.net/owa/frittepalmqvist@hotmail.se/service.svc/s/GetAttachmentThumbnail?id=AQMkADAwATM3ZmYAZS1hMzI5LTAwAWItMDACLTAwCgBGAAADFuzirZT7j0u3TtJF2PWzJAcALphDc365W0Wn9fRJKUCc%2BgAAAgEMAAAALphDc365W0Wn9fRJKUCc%2BgACdHpeOwAAAAESABAArBJtSkhbaUClF3St%2FhbFrQ%3D%3D&amp;thumbnailType=2&amp;owa=outlook.live.com&amp;scriptVer=2019042903.07&amp;isc=1&amp;X-OWA-CANARY=bI1hNyKm9EGpaNtTsX6lm9ASzgCP0dYYR6NEz6NnO66uYWek6yz4JAXD3Dqt-xe1XqbF-nhMNs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zA4Mzg3NywiZXhwIjoxNTU3MDg0NDc3LCJpc3MiOiIwMDAwMDAwMi0wMDAwLTBmZjEtY2UwMC0wMDAwMDAwMDAwMDBAODRkZjllN2YtZTlmNi00MGFmLWI0MzUtYWFhYWFhYWFhYWFhIiwiYXVkIjoiMDAwMDAwMDItMDAwMC0wZmYxLWNlMDAtMDAwMDAwMDAwMDAwL2F0dGFjaG1lbnQub3V0bG9vay5saXZlLm5ldEA4NGRmOWU3Zi1lOWY2LTQwYWYtYjQzNS1hYWFhYWFhYWFhYWEifQ.PWG6eEFLIDTBm-37Ndk0ZyKyJwwrRHFDtCwmo5SCo20ECfXuDZ1cQjm_tHdajgFJuy7bX8BLnJAu4_DB-gIWs4sLHxjhjsekDcKXvqNa8eGFzp0DSd-fL6BtrIjpklZkSFPzW1EfTy8FujF_ve2q5TqO1HigiGv-IppQ6s2Nzk7q6Yhsri5Y7EMcI_LrtfW_HdW5vNXXXK9nYwXepdv7hUGol4FWezumrrJeEZsjk8PLFaKP6fBVzSjRw1EeplbEWVRAa8SrIrXsIZrWAC0rPUJXyL_r0Oyf5YyW1SDQoBi9lucDQPp5WBfB7gZlnV0ojVugTNbKuU7eVBXy9eG5Kg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2"/>
          <a:stretch/>
        </p:blipFill>
        <p:spPr bwMode="auto">
          <a:xfrm>
            <a:off x="4572975" y="0"/>
            <a:ext cx="4553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34380"/>
      </p:ext>
    </p:extLst>
  </p:cSld>
  <p:clrMapOvr>
    <a:masterClrMapping/>
  </p:clrMapOvr>
  <p:transition spd="slow" advClick="0" advTm="4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8914" r="17110" b="1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3879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48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142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9231" r="5556" b="307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1314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ttachment.outlook.live.net/owa/frittepalmqvist@hotmail.se/service.svc/s/GetAttachmentThumbnail?id=AQMkADAwATM3ZmYAZS1hMzI5LTAwAWItMDACLTAwCgBGAAADFuzirZT7j0u3TtJF2PWzJAcALphDc365W0Wn9fRJKUCc%2BgAAAgEMAAAALphDc365W0Wn9fRJKUCc%2BgACVDeeMwAAAAESABAAMAFrI7PMpEqqEs1jVZqLWQ%3D%3D&amp;thumbnailType=2&amp;owa=outlook.live.com&amp;scriptVer=2019040101.04&amp;isc=1&amp;X-OWA-CANARY=RiaUPmpt20Kt5kwcRn98pjCY6lA7u9YYZP2UAbnVYxFwjH50kCfzEv63MDheA2NpGrF1ptc-GbY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DYyOTEzMCwiZXhwIjoxNTU0NjI5NzMwLCJpc3MiOiIwMDAwMDAwMi0wMDAwLTBmZjEtY2UwMC0wMDAwMDAwMDAwMDBAODRkZjllN2YtZTlmNi00MGFmLWI0MzUtYWFhYWFhYWFhYWFhIiwiYXVkIjoiMDAwMDAwMDItMDAwMC0wZmYxLWNlMDAtMDAwMDAwMDAwMDAwL2F0dGFjaG1lbnQub3V0bG9vay5saXZlLm5ldEA4NGRmOWU3Zi1lOWY2LTQwYWYtYjQzNS1hYWFhYWFhYWFhYWEifQ.nflTZdbYrq6Mq_I5YaKwQVpxf_rOoWKad1EJRYrbuXG0U-ArI3wsHWkv3wVQoKIy2gFrdRF428wU6dNHgOOyVp567TXc_8tFWIAyr0VNKnwaelK-cUTMg8iwvoTcR9k6VoDb2c5p-cOTEoUmfigAp5Y7F3qjRcHPH4xFdW3MH7UBY9Os7OhmnYrnmSL0FpzOnIhK8G17LAx-oVrGwottlT9QILRrPpBj8gpAEa5G7palQUzSYpQVEhGogV0P6kz0kglhrdpWcJwj8w7veBawxQqhoQ74dyVMHp5_BtTo3mfM4AYj8gQ4_it2nJiLCO8URB9Emy14ypUaRIM2Sybu8Q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22422" r="543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09613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7418" r="7418" b="193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32981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12607" r="12111" b="127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3047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266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 b="373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833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n kan innehÃ¥lla: 2 personer, personer som ler, personer som stÃ¥r och inom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7564" r="5049" b="43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5287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.outlook.live.net/owa/frittepalmqvist@hotmail.se/service.svc/s/GetAttachmentThumbnail?id=AQMkADAwATM3ZmYAZS1hMzI5LTAwAWItMDACLTAwCgBGAAADFuzirZT7j0u3TtJF2PWzJAcALphDc365W0Wn9fRJKUCc%2BgAAAgEMAAAALphDc365W0Wn9fRJKUCc%2BgACcjW6xAAAAAESABAAkFStyVqmMEOJTl5R8f8pqQ%3D%3D&amp;thumbnailType=2&amp;owa=outlook.live.com&amp;scriptVer=2019042202.08&amp;isc=1&amp;X-OWA-CANARY=Xl_73nSX6UWHw_OkcTNdcsD_IfXC0NYYhK31ETJ_jziMhpvMuf4eLTOhmFRM-l5BVaOmDOidw-c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jk5NjQ4MSwiZXhwIjoxNTU2OTk3MDgxLCJpc3MiOiIwMDAwMDAwMi0wMDAwLTBmZjEtY2UwMC0wMDAwMDAwMDAwMDBAODRkZjllN2YtZTlmNi00MGFmLWI0MzUtYWFhYWFhYWFhYWFhIiwiYXVkIjoiMDAwMDAwMDItMDAwMC0wZmYxLWNlMDAtMDAwMDAwMDAwMDAwL2F0dGFjaG1lbnQub3V0bG9vay5saXZlLm5ldEA4NGRmOWU3Zi1lOWY2LTQwYWYtYjQzNS1hYWFhYWFhYWFhYWEifQ.WoJRV0IaLy97yjxt-fZazHUGxd1aYnyfT6LARaPP1DRg_iMSFSm8a15iWQf__jmyv1mUpMmcVJ61l04-uqFvl2UNI3sczhHFur7LzIcP8782nIJsXlyLVg7jRq0HxxSbRCiwjYjzBhWe6Ife9pgtcwR7WRXRj0nSths9RO6JuCHiQyUdypg1sArSOq7-VOG1eRL3xvGF1tOKjLMwuVx2QYKT-GddcLvEhtS0au3TXEZ_Q9JM7Eas4QpH9Dzw2xyoV4Cv0xxV0u1YsDO7hgp7F1053cqtl5nm7RluoJcHzTlA968qOCSAwxgFgeKA7THTX1lsY3UtUCCRyjYBtRI6Rw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7818" r="5178" b="22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5780"/>
      </p:ext>
    </p:extLst>
  </p:cSld>
  <p:clrMapOvr>
    <a:masterClrMapping/>
  </p:clrMapOvr>
  <p:transition spd="slow" advClick="0" advTm="4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t="20148" r="47654" b="3587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2212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11998" r="16971" b="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2498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0234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ilden kan innehÃ¥lla: 5 personer, personer som ler, glasÃ¶gon och nÃ¤rbi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7436" r="732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1010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2"/>
          <a:stretch/>
        </p:blipFill>
        <p:spPr>
          <a:xfrm>
            <a:off x="0" y="0"/>
            <a:ext cx="4580792" cy="6869723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1414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4" r="-149" b="9239"/>
          <a:stretch/>
        </p:blipFill>
        <p:spPr>
          <a:xfrm>
            <a:off x="-1" y="-78581"/>
            <a:ext cx="9248775" cy="693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4915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871</TotalTime>
  <Words>0</Words>
  <Application>Microsoft Office PowerPoint</Application>
  <PresentationFormat>Bildspel på skärmen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Fredrik Palmqvist</dc:creator>
  <cp:lastModifiedBy>Fredrik Palmqvist</cp:lastModifiedBy>
  <cp:revision>50</cp:revision>
  <dcterms:created xsi:type="dcterms:W3CDTF">2019-03-10T09:54:25Z</dcterms:created>
  <dcterms:modified xsi:type="dcterms:W3CDTF">2019-05-11T16:29:55Z</dcterms:modified>
</cp:coreProperties>
</file>