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295" r:id="rId3"/>
    <p:sldId id="296" r:id="rId4"/>
    <p:sldId id="299" r:id="rId5"/>
    <p:sldId id="297" r:id="rId6"/>
    <p:sldId id="332" r:id="rId7"/>
    <p:sldId id="343" r:id="rId8"/>
    <p:sldId id="300" r:id="rId9"/>
    <p:sldId id="357" r:id="rId10"/>
    <p:sldId id="302" r:id="rId11"/>
    <p:sldId id="303" r:id="rId12"/>
    <p:sldId id="304" r:id="rId13"/>
    <p:sldId id="319" r:id="rId14"/>
    <p:sldId id="329" r:id="rId15"/>
    <p:sldId id="305" r:id="rId16"/>
    <p:sldId id="317" r:id="rId17"/>
    <p:sldId id="306" r:id="rId18"/>
    <p:sldId id="323" r:id="rId19"/>
    <p:sldId id="307" r:id="rId20"/>
    <p:sldId id="359" r:id="rId21"/>
    <p:sldId id="308" r:id="rId22"/>
    <p:sldId id="310" r:id="rId23"/>
    <p:sldId id="354" r:id="rId24"/>
    <p:sldId id="314" r:id="rId25"/>
    <p:sldId id="318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2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388574"/>
      </p:ext>
    </p:extLst>
  </p:cSld>
  <p:clrMapOvr>
    <a:masterClrMapping/>
  </p:clrMapOvr>
  <p:transition spd="slow" advClick="0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1926804"/>
      </p:ext>
    </p:extLst>
  </p:cSld>
  <p:clrMapOvr>
    <a:masterClrMapping/>
  </p:clrMapOvr>
  <p:transition spd="slow" advClick="0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8560193"/>
      </p:ext>
    </p:extLst>
  </p:cSld>
  <p:clrMapOvr>
    <a:masterClrMapping/>
  </p:clrMapOvr>
  <p:transition spd="slow" advClick="0"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819164"/>
      </p:ext>
    </p:extLst>
  </p:cSld>
  <p:clrMapOvr>
    <a:masterClrMapping/>
  </p:clrMapOvr>
  <p:transition spd="slow" advClick="0"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533812"/>
      </p:ext>
    </p:extLst>
  </p:cSld>
  <p:clrMapOvr>
    <a:masterClrMapping/>
  </p:clrMapOvr>
  <p:transition spd="slow" advClick="0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882965"/>
      </p:ext>
    </p:extLst>
  </p:cSld>
  <p:clrMapOvr>
    <a:masterClrMapping/>
  </p:clrMapOvr>
  <p:transition spd="slow" advClick="0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530375"/>
      </p:ext>
    </p:extLst>
  </p:cSld>
  <p:clrMapOvr>
    <a:masterClrMapping/>
  </p:clrMapOvr>
  <p:transition spd="slow" advClick="0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8398762"/>
      </p:ext>
    </p:extLst>
  </p:cSld>
  <p:clrMapOvr>
    <a:masterClrMapping/>
  </p:clrMapOvr>
  <p:transition spd="slow" advClick="0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1710468"/>
      </p:ext>
    </p:extLst>
  </p:cSld>
  <p:clrMapOvr>
    <a:masterClrMapping/>
  </p:clrMapOvr>
  <p:transition spd="slow" advClick="0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1400798"/>
      </p:ext>
    </p:extLst>
  </p:cSld>
  <p:clrMapOvr>
    <a:masterClrMapping/>
  </p:clrMapOvr>
  <p:transition spd="slow" advClick="0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304276"/>
      </p:ext>
    </p:extLst>
  </p:cSld>
  <p:clrMapOvr>
    <a:masterClrMapping/>
  </p:clrMapOvr>
  <p:transition spd="slow" advClick="0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9B180-34CE-4BCB-B842-64C998A77AF6}" type="datetimeFigureOut">
              <a:rPr lang="sv-SE" smtClean="0"/>
              <a:t>2019-05-11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9B0D-AF40-472E-A75C-E4AD2A0313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640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4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n kan innehÃ¥lla: 2 personer, personer som ler, personer som stÃ¥r, hatt, himmel och utom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294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4929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lden kan innehÃ¥lla: 1 person, sitter, dryck och inom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b="259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4865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n kan innehÃ¥lla: 2 personer, inklusive Joakim Holm, inom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29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3343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13670" t="11231" r="29151" b="201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252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nnaomartin.se/images/content_posts/_large/Lasse_och_Sven-Olo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4"/>
          <a:stretch/>
        </p:blipFill>
        <p:spPr bwMode="auto">
          <a:xfrm>
            <a:off x="0" y="1"/>
            <a:ext cx="9152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5013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lden kan innehÃ¥lla: 3 personer, personer som stÃ¥r, skor, skÃ¤gg, utomhus och natu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5345" r="13803" b="4203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14902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content-dus1-1.xx.fbcdn.net/v/t1.0-9/48275039_10156446236419681_3924377803801231360_n.jpg?_nc_cat=107&amp;_nc_ht=scontent-dus1-1.xx&amp;oh=e62bac3e73d2ea536d2e31f4584a3810&amp;oe=5D3715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r="1923" b="1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9070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nnaomartin.se/images/content_posts/_large/Sven-Olo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8894"/>
          <a:stretch/>
        </p:blipFill>
        <p:spPr bwMode="auto">
          <a:xfrm>
            <a:off x="0" y="0"/>
            <a:ext cx="9135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78865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-dus1-1.xx.fbcdn.net/v/t1.0-9/48085532_10156153037964958_6741205815388012544_n.jpg?_nc_cat=110&amp;_nc_ht=scontent-dus1-1.xx&amp;oh=83604405021d196dab66ddc9f0840d24&amp;oe=5D025F3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5"/>
            <a:ext cx="9144000" cy="685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0922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n kan innehÃ¥lla: 1 person, som ler, stÃ¥r och utom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b="378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52104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content-dus1-1.xx.fbcdn.net/v/t1.0-9/48361683_10156446238349681_3983097286707118080_n.jpg?_nc_cat=109&amp;_nc_ht=scontent-dus1-1.xx&amp;oh=069b40835eab807fd925aa9fd92760d2&amp;oe=5D45A77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08"/>
            <a:ext cx="91440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17548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ttachment.outlook.live.net/owa/frittepalmqvist@hotmail.se/service.svc/s/GetAttachmentThumbnail?id=AQMkADAwATM3ZmYAZS1hMzI5LTAwAWItMDACLTAwCgBGAAADFuzirZT7j0u3TtJF2PWzJAcALphDc365W0Wn9fRJKUCc%2BgAAAgEMAAAALphDc365W0Wn9fRJKUCc%2BgACWxN8awAAAAESABAAKQWVPwilmEWsWZg08o%2Fong%3D%3D&amp;thumbnailType=2&amp;owa=outlook.live.com&amp;scriptVer=2019040101.04&amp;isc=1&amp;X-OWA-CANARY=tSjFmKB9gk-iWdWd2bf6ylANhvp1utYYJOeKAOMboXi7iL-cM64pz5-i93t2vbxUkWzCzs2N9SE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DU0NDMxNiwiZXhwIjoxNTU0NTQ0OTE2LCJpc3MiOiIwMDAwMDAwMi0wMDAwLTBmZjEtY2UwMC0wMDAwMDAwMDAwMDBAODRkZjllN2YtZTlmNi00MGFmLWI0MzUtYWFhYWFhYWFhYWFhIiwiYXVkIjoiMDAwMDAwMDItMDAwMC0wZmYxLWNlMDAtMDAwMDAwMDAwMDAwL2F0dGFjaG1lbnQub3V0bG9vay5saXZlLm5ldEA4NGRmOWU3Zi1lOWY2LTQwYWYtYjQzNS1hYWFhYWFhYWFhYWEifQ.DJ7zlJ_uqf1Tr-FhCTR8DWO0X0LY32ngTaIAVm0gnqkAt-JFAi_A6K9hvM9A7C8NbRGssGLl2sFwx_OKyLy2CXsIrsLmXQ5Droijnv-aSSYUOStvCpdDY3yArzRrXvPKLJi_2NGBeluz_xv12pl07Y00FXPsYwW5qr-sQ9Dys0E-v-oyGsFKd6XsanZuYKp2dMTZIo-bSnnifFKWXrsM1FyV4897yRw7MgHEUH-zl34n205qatJ1fjDcveCX20ekvY_9aV3yhW1ifTdITCcDz8VKPAWwACximjjX0-67r9RPUez4ivKugKn4yknK6fT7jAzkOdzxue0q0oFkg5zt9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91440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ttachment.outlook.live.net/owa/frittepalmqvist@hotmail.se/service.svc/s/GetAttachmentThumbnail?id=AQMkADAwATM3ZmYAZS1hMzI5LTAwAWItMDACLTAwCgBGAAADFuzirZT7j0u3TtJF2PWzJAcALphDc365W0Wn9fRJKUCc%2BgAAAgEMAAAALphDc365W0Wn9fRJKUCc%2BgACdHpeOwAAAAESABAAeIwz6L2BKk6wu6nHChwAkQ%3D%3D&amp;thumbnailType=2&amp;owa=outlook.live.com&amp;scriptVer=2019042903.07&amp;isc=1&amp;X-OWA-CANARY=j_M6wcNiSE-lLc17nurRNuBeYBSP0dYYCZ2lo5r_7PQH4Cl2lbv-Ieasrl909G94twKM34LBBH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zA4NDE3NywiZXhwIjoxNTU3MDg0Nzc3LCJpc3MiOiIwMDAwMDAwMi0wMDAwLTBmZjEtY2UwMC0wMDAwMDAwMDAwMDBAODRkZjllN2YtZTlmNi00MGFmLWI0MzUtYWFhYWFhYWFhYWFhIiwiYXVkIjoiMDAwMDAwMDItMDAwMC0wZmYxLWNlMDAtMDAwMDAwMDAwMDAwL2F0dGFjaG1lbnQub3V0bG9vay5saXZlLm5ldEA4NGRmOWU3Zi1lOWY2LTQwYWYtYjQzNS1hYWFhYWFhYWFhYWEifQ.aMNu7aihISr_yZhD0WfI4QgfQOnoiaLYBSSfCiJPVlMS7LEEowJkygIp3ZA0c-eCuy8MvdfJHFPCPl5iM2ZzaxjzcNynjvAo_fOt0bQPTQ55o_HVHWH55QVl8DnWFCkKpU7oQzRrmxwrGeFRdv8Eholo9vjp-qpY11dqLKTmnCDRD653Q5FelgzzwK7DvdfEvq6pjNtJRJpxQMas6HUvufAGGAHRh7X8HilZjsmwpBlTy8QNZR-aY0QqAqQBpEQW6SW7ePObf51A-W5B-g1yZCMFjuArzULJHguJCiTueOfjAN2Nazho49N_Ls7TE5Vm2LBv7bwBiVIxQzvCvy8CSw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6" b="332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396070"/>
      </p:ext>
    </p:extLst>
  </p:cSld>
  <p:clrMapOvr>
    <a:masterClrMapping/>
  </p:clrMapOvr>
  <p:transition spd="slow" advClick="0" advTm="4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content-dus1-1.xx.fbcdn.net/v/t1.0-9/47213032_10155978006851903_6606360103039795200_n.jpg?_nc_cat=107&amp;_nc_ht=scontent-dus1-1.xx&amp;oh=cf2a9df50d0562e77c7426ddcc5e638b&amp;oe=5D41427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4638" r="6690" b="345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26625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ilden kan innehÃ¥lla: 3 personer, inomh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2134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tachment.outlook.live.net/owa/frittepalmqvist@hotmail.se/service.svc/s/GetAttachmentThumbnail?id=AQMkADAwATM3ZmYAZS1hMzI5LTAwAWItMDACLTAwCgBGAAADFuzirZT7j0u3TtJF2PWzJAcALphDc365W0Wn9fRJKUCc%2BgAAAgEMAAAALphDc365W0Wn9fRJKUCc%2BgACcjW6xQAAAAESABAAgqc9qEYBc0a2y9Aj0SXiGQ%3D%3D&amp;thumbnailType=2&amp;owa=outlook.live.com&amp;scriptVer=2019042202.08&amp;isc=1&amp;X-OWA-CANARY=LX1bCUf3iEqZ45mZ0CMyv-C6lEXD0NYYW6gZVMZXF-7_bVCplkVL77Hl8_HAhJYPxhr-5I1s41w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jk5NjQ4MSwiZXhwIjoxNTU2OTk3MDgxLCJpc3MiOiIwMDAwMDAwMi0wMDAwLTBmZjEtY2UwMC0wMDAwMDAwMDAwMDBAODRkZjllN2YtZTlmNi00MGFmLWI0MzUtYWFhYWFhYWFhYWFhIiwiYXVkIjoiMDAwMDAwMDItMDAwMC0wZmYxLWNlMDAtMDAwMDAwMDAwMDAwL2F0dGFjaG1lbnQub3V0bG9vay5saXZlLm5ldEA4NGRmOWU3Zi1lOWY2LTQwYWYtYjQzNS1hYWFhYWFhYWFhYWEifQ.WoJRV0IaLy97yjxt-fZazHUGxd1aYnyfT6LARaPP1DRg_iMSFSm8a15iWQf__jmyv1mUpMmcVJ61l04-uqFvl2UNI3sczhHFur7LzIcP8782nIJsXlyLVg7jRq0HxxSbRCiwjYjzBhWe6Ife9pgtcwR7WRXRj0nSths9RO6JuCHiQyUdypg1sArSOq7-VOG1eRL3xvGF1tOKjLMwuVx2QYKT-GddcLvEhtS0au3TXEZ_Q9JM7Eas4QpH9Dzw2xyoV4Cv0xxV0u1YsDO7hgp7F1053cqtl5nm7RluoJcHzTlA968qOCSAwxgFgeKA7THTX1lsY3UtUCCRyjYBtRI6Rw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8" r="9176" b="3553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57345"/>
      </p:ext>
    </p:extLst>
  </p:cSld>
  <p:clrMapOvr>
    <a:masterClrMapping/>
  </p:clrMapOvr>
  <p:transition spd="slow" advClick="0" advTm="4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ilden kan innehÃ¥lla: 1 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19" y="0"/>
            <a:ext cx="377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ilden kan innehÃ¥lla: 1 person, hatt och nÃ¤rbi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" b="1127"/>
          <a:stretch/>
        </p:blipFill>
        <p:spPr bwMode="auto">
          <a:xfrm>
            <a:off x="673658" y="0"/>
            <a:ext cx="40011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19158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nnaomartin.se/images/content_posts/_large/Agnet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14476" r="14632" b="2518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9286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ilden kan innehÃ¥lla: en eller flera personer, personer som stÃ¥r och inom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24432" b="2553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83740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/>
          <a:srcRect l="19231" t="8769" r="41442" b="6000"/>
          <a:stretch/>
        </p:blipFill>
        <p:spPr>
          <a:xfrm>
            <a:off x="2039815" y="0"/>
            <a:ext cx="5064369" cy="6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7277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dus1-1.xx.fbcdn.net/v/t1.0-9/52051110_10161480006910374_3682590365015080960_n.jpg?_nc_cat=107&amp;_nc_ht=scontent-dus1-1.xx&amp;oh=a1a34cd57a2d14ec897afc87efa6c9e3&amp;oe=5D44887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28029" r="171" b="157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1520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ilden kan innehÃ¥lla: 2 personer, personer som ler, trÃ¤d, utomhus och nÃ¤rbi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19687" r="10753" b="317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4369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ilden kan innehÃ¥lla: en eller flera personer, brÃ¶llop och inomh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4757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ilden kan innehÃ¥lla: 3 personer, inklusive Anna Glantz, personer som ler, personer som stÃ¥r och inom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30179" r="12163" b="271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51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ttachment.outlook.live.net/owa/frittepalmqvist@hotmail.se/service.svc/s/GetAttachmentThumbnail?id=AQMkADAwATM3ZmYAZS1hMzI5LTAwAWItMDACLTAwCgBGAAADFuzirZT7j0u3TtJF2PWzJAcALphDc365W0Wn9fRJKUCc%2BgAAAgEMAAAALphDc365W0Wn9fRJKUCc%2BgACcjW6xAAAAAESABAA2NOq1f3TWUmy1i2GYz02fg%3D%3D&amp;thumbnailType=2&amp;owa=outlook.live.com&amp;scriptVer=2019042202.08&amp;isc=1&amp;X-OWA-CANARY=-lM_6hVHkk2tyAO6lQh2_RBKmUjE0NYY5qyyuaZKMPWnx8JJeTCw8OKw3Az2mKf9dgGbNm6Dtq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3MzczNzMxOTVcIixcInB1aWRcIjpcIjk4NTE1NjU2NTkyNTg5OVwiLFwib2lkXCI6XCIwMDAzN2ZmZS1hMzI5LTAwMGItMDAwMC0wMDAwMDAwMDAwMDBcIixcInNjb3BlXCI6XCJPd2FEb3dubG9hZFwifSIsIm5iZiI6MTU1Njk5Njc4OSwiZXhwIjoxNTU2OTk3Mzg5LCJpc3MiOiIwMDAwMDAwMi0wMDAwLTBmZjEtY2UwMC0wMDAwMDAwMDAwMDBAODRkZjllN2YtZTlmNi00MGFmLWI0MzUtYWFhYWFhYWFhYWFhIiwiYXVkIjoiMDAwMDAwMDItMDAwMC0wZmYxLWNlMDAtMDAwMDAwMDAwMDAwL2F0dGFjaG1lbnQub3V0bG9vay5saXZlLm5ldEA4NGRmOWU3Zi1lOWY2LTQwYWYtYjQzNS1hYWFhYWFhYWFhYWEifQ.RdMYx290l_hHWVl6RpNEMcz8FJd_kkHPtBTKzN2v8xbMUNBKYdg9a-ZOMVd8cgSEuasPV2ORila2UTwuuruEUdQol2Jk1VPSCKmSm-LGC9Z_EWsCaanAAKmC9W4Ivben-cLdR3-sku9aPdTN61MMi8kkpciZ1tm_5ujPoEjdNlSEDbMB-8y2XrWGfMP8unpu9SHMoOObT2bGG8UYUSVYFaIjNmsFxuPnf27mYsyfVNZjVgDECSv2GoTpJm9lc-v59PG3uwZaUnF5w8veUIkJl91wXMVE28Zltf2cBdskzEojbrD5mEj6Yyl_IEvtfMWpwfQ2G4n7-PG3dM5Gq7fB-w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45630"/>
      </p:ext>
    </p:extLst>
  </p:cSld>
  <p:clrMapOvr>
    <a:masterClrMapping/>
  </p:clrMapOvr>
  <p:transition spd="slow" advClick="0" advTm="4000">
    <p:wipe/>
  </p:transition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874</TotalTime>
  <Words>0</Words>
  <Application>Microsoft Office PowerPoint</Application>
  <PresentationFormat>Bildspel på skärmen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Fredrik Palmqvist</dc:creator>
  <cp:lastModifiedBy>Fredrik Palmqvist</cp:lastModifiedBy>
  <cp:revision>50</cp:revision>
  <dcterms:created xsi:type="dcterms:W3CDTF">2019-03-10T09:54:25Z</dcterms:created>
  <dcterms:modified xsi:type="dcterms:W3CDTF">2019-05-11T16:30:15Z</dcterms:modified>
</cp:coreProperties>
</file>